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4"/>
  </p:notesMasterIdLst>
  <p:sldIdLst>
    <p:sldId id="256" r:id="rId3"/>
    <p:sldId id="257" r:id="rId4"/>
    <p:sldId id="258" r:id="rId5"/>
    <p:sldId id="261" r:id="rId6"/>
    <p:sldId id="262" r:id="rId7"/>
    <p:sldId id="269" r:id="rId8"/>
    <p:sldId id="259" r:id="rId9"/>
    <p:sldId id="260" r:id="rId10"/>
    <p:sldId id="271" r:id="rId11"/>
    <p:sldId id="272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9765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7339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861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1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Video Demonstration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2939796" y="2778840"/>
            <a:ext cx="6312044" cy="130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solidFill>
                  <a:srgbClr val="404040"/>
                </a:solidFill>
              </a:rPr>
              <a:t>Youtube</a:t>
            </a:r>
            <a:r>
              <a:rPr lang="en-US" dirty="0">
                <a:solidFill>
                  <a:srgbClr val="404040"/>
                </a:solidFill>
              </a:rPr>
              <a:t> link</a:t>
            </a:r>
            <a:endParaRPr dirty="0">
              <a:solidFill>
                <a:srgbClr val="404040"/>
              </a:solidFill>
            </a:endParaRPr>
          </a:p>
        </p:txBody>
      </p:sp>
      <p:pic>
        <p:nvPicPr>
          <p:cNvPr id="2" name="Project demo video">
            <a:hlinkClick r:id="" action="ppaction://media"/>
            <a:extLst>
              <a:ext uri="{FF2B5EF4-FFF2-40B4-BE49-F238E27FC236}">
                <a16:creationId xmlns:a16="http://schemas.microsoft.com/office/drawing/2014/main" id="{34A0C759-5F27-D7E8-F687-41A151982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3813" y="1950580"/>
            <a:ext cx="6684010" cy="37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1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17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646" t="15854" r="22057" b="15872"/>
          <a:stretch/>
        </p:blipFill>
        <p:spPr>
          <a:xfrm>
            <a:off x="7437771" y="1313888"/>
            <a:ext cx="4249825" cy="4230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074860" y="2095321"/>
            <a:ext cx="4829175" cy="233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Christopher Shannon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Brian Del Carpio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Ian Wu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Simon Fraser University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CMPT 276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706062" y="1949450"/>
            <a:ext cx="8779512" cy="366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Objective: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404040"/>
                </a:solidFill>
              </a:rPr>
              <a:t>- Save users time when scheduling workouts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Give users consistency so they can see their daily activities from one app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Deliver an application to streamline the process of tracking workout schedules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Bridge between Strava and Google Calendar </a:t>
            </a:r>
            <a:endParaRPr dirty="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Technologies and Process: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JavaScript/React, HTML, CSS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Agile Kanban SDLC</a:t>
            </a:r>
            <a:endParaRPr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911294" y="141623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6911294" y="3040768"/>
            <a:ext cx="4774200" cy="186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1) Create Events in google calendar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2) Recall past Events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3) Store events title, date, time and description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solidFill>
                <a:srgbClr val="3F3F3F"/>
              </a:solidFill>
            </a:endParaRPr>
          </a:p>
        </p:txBody>
      </p:sp>
      <p:pic>
        <p:nvPicPr>
          <p:cNvPr id="153" name="Google Shape;153;p2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4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9" name="Google Shape;159;p22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258703" y="1408665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8746" y="3057118"/>
            <a:ext cx="4774200" cy="182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1) Create Events in Strava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2) Recall past Events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3) Store the events, date, time and descriptions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FEATURES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388822" y="2058831"/>
            <a:ext cx="6312044" cy="373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Plan Future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date and time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google calendar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See Upcoming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date and times of upcoming workouts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Input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distance and duration of workout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Strava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Recall Past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past workouts date times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3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 dirty="0"/>
              <a:t>CI/CD infrastructure</a:t>
            </a:r>
            <a:endParaRPr sz="24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JavaScript/React – Frontend library used to build interactive user interfaces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HTML – Markup language, structures web applications 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CSS - Styles websites aesthetically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GitHub - Version Control Software</a:t>
            </a:r>
            <a:endParaRPr dirty="0"/>
          </a:p>
        </p:txBody>
      </p:sp>
      <p:pic>
        <p:nvPicPr>
          <p:cNvPr id="136" name="Google Shape;136;p19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4685817" y="7620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440006" y="1022489"/>
            <a:ext cx="6029325" cy="496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Integration of Multiple APIs: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Successfully integrated Strava and Google Calendar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Enhanced the scheduling and tracking functionalities 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User Experience Optimization: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Intuitive and user-friendly interface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Simplifying processes for booking and managing workouts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Responsive Design: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Developed a responsive web design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Seamless experience across different platforms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Testing and Quality Assurance: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Rigorous testing ensured reliability and performance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Stable and bug-free Application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41649" y="1267744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Project Takeaways</a:t>
            </a:r>
            <a:endParaRPr sz="2800" b="0" i="0" u="none" strike="noStrike" cap="none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light bulb with many circles drawn on it&#10;&#10;Description automatically generated">
            <a:extLst>
              <a:ext uri="{FF2B5EF4-FFF2-40B4-BE49-F238E27FC236}">
                <a16:creationId xmlns:a16="http://schemas.microsoft.com/office/drawing/2014/main" id="{4B07D641-0671-8296-A2AD-88C8ACB5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77" y="2750660"/>
            <a:ext cx="4030141" cy="24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07151" y="617994"/>
            <a:ext cx="6750899" cy="562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API Integration Complexities: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Individual integrations were not straightforward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Combining integrations required detailed technical understanding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Cross-Platform Compatibility: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Significant challenges to maintain functionality and appearance 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  consistent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Performance Optimization: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Quick loading times and smooth performance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User Data Security: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Implementing extensive measures to protect sensitive data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Compliance and Legal Considerations: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     - Addressing legal and compliance aspects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     - User data, Third party API usage</a:t>
            </a:r>
          </a:p>
        </p:txBody>
      </p:sp>
      <p:sp>
        <p:nvSpPr>
          <p:cNvPr id="146" name="Google Shape;146;p20"/>
          <p:cNvSpPr txBox="1"/>
          <p:nvPr/>
        </p:nvSpPr>
        <p:spPr>
          <a:xfrm>
            <a:off x="7936902" y="1281025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Challenges</a:t>
            </a:r>
            <a:endParaRPr sz="2800" b="0" i="0" u="none" strike="noStrike" cap="none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hand on a chalkboard&#10;&#10;Description automatically generated">
            <a:extLst>
              <a:ext uri="{FF2B5EF4-FFF2-40B4-BE49-F238E27FC236}">
                <a16:creationId xmlns:a16="http://schemas.microsoft.com/office/drawing/2014/main" id="{0C3AFEAA-87C7-F4B2-0BBC-E9AD88A74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70" y="2747063"/>
            <a:ext cx="4078757" cy="27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1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397</Words>
  <Application>Microsoft Office PowerPoint</Application>
  <PresentationFormat>Widescreen</PresentationFormat>
  <Paragraphs>86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Gill Sans</vt:lpstr>
      <vt:lpstr>Arial</vt:lpstr>
      <vt:lpstr>Calibri</vt:lpstr>
      <vt:lpstr>Parcel</vt:lpstr>
      <vt:lpstr>Parcel</vt:lpstr>
      <vt:lpstr>PowerPoint Presentation</vt:lpstr>
      <vt:lpstr>PowerPoint Presentation</vt:lpstr>
      <vt:lpstr>PROJECT OVERVIEW</vt:lpstr>
      <vt:lpstr>GOOGLE CALENDAR API</vt:lpstr>
      <vt:lpstr>STRAVA  API</vt:lpstr>
      <vt:lpstr>PROJECT FEATURES</vt:lpstr>
      <vt:lpstr>CI/CD infrastructure</vt:lpstr>
      <vt:lpstr>PowerPoint Presentation</vt:lpstr>
      <vt:lpstr>PowerPoint Presentation</vt:lpstr>
      <vt:lpstr>Video 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Wu, Ian</cp:lastModifiedBy>
  <cp:revision>4</cp:revision>
  <dcterms:modified xsi:type="dcterms:W3CDTF">2023-11-26T05:13:08Z</dcterms:modified>
</cp:coreProperties>
</file>